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1" r:id="rId14"/>
    <p:sldId id="267" r:id="rId15"/>
    <p:sldId id="272" r:id="rId16"/>
    <p:sldId id="268"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12/12/2017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green-clique.appspot.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Project </a:t>
            </a:r>
            <a:endParaRPr lang="en-US" dirty="0"/>
          </a:p>
        </p:txBody>
      </p:sp>
      <p:sp>
        <p:nvSpPr>
          <p:cNvPr id="3" name="Subtitle 2"/>
          <p:cNvSpPr>
            <a:spLocks noGrp="1"/>
          </p:cNvSpPr>
          <p:nvPr>
            <p:ph type="subTitle" idx="1"/>
          </p:nvPr>
        </p:nvSpPr>
        <p:spPr>
          <a:xfrm>
            <a:off x="1507067" y="4050833"/>
            <a:ext cx="7766936" cy="1706023"/>
          </a:xfrm>
        </p:spPr>
        <p:txBody>
          <a:bodyPr>
            <a:normAutofit/>
          </a:bodyPr>
          <a:lstStyle/>
          <a:p>
            <a:r>
              <a:rPr lang="en-US" dirty="0" smtClean="0"/>
              <a:t>Group Members:</a:t>
            </a:r>
          </a:p>
          <a:p>
            <a:r>
              <a:rPr lang="en-US" dirty="0" smtClean="0"/>
              <a:t>1.C.Aashrith</a:t>
            </a:r>
          </a:p>
          <a:p>
            <a:r>
              <a:rPr lang="en-US" dirty="0" smtClean="0"/>
              <a:t>2.Ananda Ganesh</a:t>
            </a:r>
          </a:p>
          <a:p>
            <a:r>
              <a:rPr lang="en-US" dirty="0" smtClean="0"/>
              <a:t>3.Dawna Grace </a:t>
            </a:r>
            <a:r>
              <a:rPr lang="en-US" dirty="0"/>
              <a:t>R</a:t>
            </a:r>
            <a:r>
              <a:rPr lang="en-US" dirty="0" smtClean="0"/>
              <a:t>aj </a:t>
            </a:r>
            <a:r>
              <a:rPr lang="en-US" dirty="0" err="1" smtClean="0"/>
              <a:t>Sathia</a:t>
            </a:r>
            <a:endParaRPr lang="en-US" dirty="0"/>
          </a:p>
        </p:txBody>
      </p:sp>
    </p:spTree>
    <p:extLst>
      <p:ext uri="{BB962C8B-B14F-4D97-AF65-F5344CB8AC3E}">
        <p14:creationId xmlns:p14="http://schemas.microsoft.com/office/powerpoint/2010/main" val="1326228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Charts</a:t>
            </a:r>
            <a:endParaRPr lang="en-US" dirty="0"/>
          </a:p>
        </p:txBody>
      </p:sp>
      <p:pic>
        <p:nvPicPr>
          <p:cNvPr id="4" name="Content Placeholder 3"/>
          <p:cNvPicPr>
            <a:picLocks noGrp="1" noChangeAspect="1"/>
          </p:cNvPicPr>
          <p:nvPr>
            <p:ph idx="1"/>
          </p:nvPr>
        </p:nvPicPr>
        <p:blipFill>
          <a:blip r:embed="rId2"/>
          <a:stretch>
            <a:fillRect/>
          </a:stretch>
        </p:blipFill>
        <p:spPr>
          <a:xfrm>
            <a:off x="683909" y="1442434"/>
            <a:ext cx="9155550" cy="4971245"/>
          </a:xfrm>
          <a:prstGeom prst="rect">
            <a:avLst/>
          </a:prstGeom>
        </p:spPr>
      </p:pic>
    </p:spTree>
    <p:extLst>
      <p:ext uri="{BB962C8B-B14F-4D97-AF65-F5344CB8AC3E}">
        <p14:creationId xmlns:p14="http://schemas.microsoft.com/office/powerpoint/2010/main" val="47249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Charts </a:t>
            </a:r>
            <a:endParaRPr lang="en-US" dirty="0"/>
          </a:p>
        </p:txBody>
      </p:sp>
      <p:pic>
        <p:nvPicPr>
          <p:cNvPr id="6" name="Content Placeholder 5"/>
          <p:cNvPicPr>
            <a:picLocks noGrp="1" noChangeAspect="1"/>
          </p:cNvPicPr>
          <p:nvPr>
            <p:ph idx="1"/>
          </p:nvPr>
        </p:nvPicPr>
        <p:blipFill>
          <a:blip r:embed="rId2"/>
          <a:stretch>
            <a:fillRect/>
          </a:stretch>
        </p:blipFill>
        <p:spPr>
          <a:xfrm>
            <a:off x="189349" y="1558344"/>
            <a:ext cx="9881930" cy="5022760"/>
          </a:xfrm>
          <a:prstGeom prst="rect">
            <a:avLst/>
          </a:prstGeom>
        </p:spPr>
      </p:pic>
    </p:spTree>
    <p:extLst>
      <p:ext uri="{BB962C8B-B14F-4D97-AF65-F5344CB8AC3E}">
        <p14:creationId xmlns:p14="http://schemas.microsoft.com/office/powerpoint/2010/main" val="3965375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a:t>
            </a:r>
            <a:endParaRPr lang="en-US" dirty="0"/>
          </a:p>
        </p:txBody>
      </p:sp>
      <p:pic>
        <p:nvPicPr>
          <p:cNvPr id="4" name="Content Placeholder 3"/>
          <p:cNvPicPr>
            <a:picLocks noGrp="1" noChangeAspect="1"/>
          </p:cNvPicPr>
          <p:nvPr>
            <p:ph idx="1"/>
          </p:nvPr>
        </p:nvPicPr>
        <p:blipFill>
          <a:blip r:embed="rId2"/>
          <a:stretch>
            <a:fillRect/>
          </a:stretch>
        </p:blipFill>
        <p:spPr>
          <a:xfrm>
            <a:off x="208377" y="1596982"/>
            <a:ext cx="9534581" cy="4586712"/>
          </a:xfrm>
          <a:prstGeom prst="rect">
            <a:avLst/>
          </a:prstGeom>
        </p:spPr>
      </p:pic>
    </p:spTree>
    <p:extLst>
      <p:ext uri="{BB962C8B-B14F-4D97-AF65-F5344CB8AC3E}">
        <p14:creationId xmlns:p14="http://schemas.microsoft.com/office/powerpoint/2010/main" val="98619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a:t>
            </a:r>
            <a:endParaRPr lang="en-US" dirty="0"/>
          </a:p>
        </p:txBody>
      </p:sp>
      <p:pic>
        <p:nvPicPr>
          <p:cNvPr id="4" name="Content Placeholder 3"/>
          <p:cNvPicPr>
            <a:picLocks noGrp="1" noChangeAspect="1"/>
          </p:cNvPicPr>
          <p:nvPr>
            <p:ph idx="1"/>
          </p:nvPr>
        </p:nvPicPr>
        <p:blipFill>
          <a:blip r:embed="rId2"/>
          <a:stretch>
            <a:fillRect/>
          </a:stretch>
        </p:blipFill>
        <p:spPr>
          <a:xfrm>
            <a:off x="967015" y="1930400"/>
            <a:ext cx="9104986" cy="4443614"/>
          </a:xfrm>
          <a:prstGeom prst="rect">
            <a:avLst/>
          </a:prstGeom>
        </p:spPr>
      </p:pic>
    </p:spTree>
    <p:extLst>
      <p:ext uri="{BB962C8B-B14F-4D97-AF65-F5344CB8AC3E}">
        <p14:creationId xmlns:p14="http://schemas.microsoft.com/office/powerpoint/2010/main" val="2620052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MultiThreading</a:t>
            </a:r>
            <a:r>
              <a:rPr lang="en-US" dirty="0" smtClean="0"/>
              <a:t> </a:t>
            </a:r>
            <a:endParaRPr lang="en-US" dirty="0"/>
          </a:p>
        </p:txBody>
      </p:sp>
      <p:sp>
        <p:nvSpPr>
          <p:cNvPr id="3" name="Content Placeholder 2"/>
          <p:cNvSpPr>
            <a:spLocks noGrp="1"/>
          </p:cNvSpPr>
          <p:nvPr>
            <p:ph idx="1"/>
          </p:nvPr>
        </p:nvSpPr>
        <p:spPr>
          <a:xfrm>
            <a:off x="535666" y="1270000"/>
            <a:ext cx="8596668" cy="3880773"/>
          </a:xfrm>
        </p:spPr>
        <p:txBody>
          <a:bodyPr/>
          <a:lstStyle/>
          <a:p>
            <a:r>
              <a:rPr lang="en-US" dirty="0" smtClean="0"/>
              <a:t>We have used Multithreading to use a thread that runs on it own in the background and processes data and updates the UI after its Done.</a:t>
            </a:r>
          </a:p>
          <a:p>
            <a:endParaRPr lang="en-US" dirty="0"/>
          </a:p>
          <a:p>
            <a:endParaRPr lang="en-US" dirty="0"/>
          </a:p>
        </p:txBody>
      </p:sp>
      <p:pic>
        <p:nvPicPr>
          <p:cNvPr id="4" name="Picture 3"/>
          <p:cNvPicPr>
            <a:picLocks noChangeAspect="1"/>
          </p:cNvPicPr>
          <p:nvPr/>
        </p:nvPicPr>
        <p:blipFill>
          <a:blip r:embed="rId2"/>
          <a:stretch>
            <a:fillRect/>
          </a:stretch>
        </p:blipFill>
        <p:spPr>
          <a:xfrm>
            <a:off x="535666" y="2068870"/>
            <a:ext cx="8924925" cy="4600575"/>
          </a:xfrm>
          <a:prstGeom prst="rect">
            <a:avLst/>
          </a:prstGeom>
        </p:spPr>
      </p:pic>
    </p:spTree>
    <p:extLst>
      <p:ext uri="{BB962C8B-B14F-4D97-AF65-F5344CB8AC3E}">
        <p14:creationId xmlns:p14="http://schemas.microsoft.com/office/powerpoint/2010/main" val="349072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Green Clique Website</a:t>
            </a:r>
            <a:endParaRPr lang="en-US" dirty="0"/>
          </a:p>
        </p:txBody>
      </p:sp>
      <p:pic>
        <p:nvPicPr>
          <p:cNvPr id="4" name="Content Placeholder 3"/>
          <p:cNvPicPr>
            <a:picLocks noGrp="1" noChangeAspect="1"/>
          </p:cNvPicPr>
          <p:nvPr>
            <p:ph idx="1"/>
          </p:nvPr>
        </p:nvPicPr>
        <p:blipFill>
          <a:blip r:embed="rId2"/>
          <a:stretch>
            <a:fillRect/>
          </a:stretch>
        </p:blipFill>
        <p:spPr>
          <a:xfrm>
            <a:off x="1258391" y="2160588"/>
            <a:ext cx="7435256" cy="3881437"/>
          </a:xfrm>
          <a:prstGeom prst="rect">
            <a:avLst/>
          </a:prstGeom>
        </p:spPr>
      </p:pic>
    </p:spTree>
    <p:extLst>
      <p:ext uri="{BB962C8B-B14F-4D97-AF65-F5344CB8AC3E}">
        <p14:creationId xmlns:p14="http://schemas.microsoft.com/office/powerpoint/2010/main" val="398960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Website:</a:t>
            </a:r>
            <a:br>
              <a:rPr lang="en-US" dirty="0"/>
            </a:br>
            <a:r>
              <a:rPr lang="en-US" dirty="0"/>
              <a:t>http://green-clique.appspot.com/</a:t>
            </a:r>
          </a:p>
        </p:txBody>
      </p:sp>
      <p:pic>
        <p:nvPicPr>
          <p:cNvPr id="6" name="Content Placeholder 5"/>
          <p:cNvPicPr>
            <a:picLocks noGrp="1" noChangeAspect="1"/>
          </p:cNvPicPr>
          <p:nvPr>
            <p:ph idx="1"/>
          </p:nvPr>
        </p:nvPicPr>
        <p:blipFill>
          <a:blip r:embed="rId2"/>
          <a:stretch>
            <a:fillRect/>
          </a:stretch>
        </p:blipFill>
        <p:spPr>
          <a:xfrm>
            <a:off x="641706" y="2033431"/>
            <a:ext cx="8667924" cy="4111625"/>
          </a:xfrm>
          <a:prstGeom prst="rect">
            <a:avLst/>
          </a:prstGeom>
        </p:spPr>
      </p:pic>
    </p:spTree>
    <p:extLst>
      <p:ext uri="{BB962C8B-B14F-4D97-AF65-F5344CB8AC3E}">
        <p14:creationId xmlns:p14="http://schemas.microsoft.com/office/powerpoint/2010/main" val="139246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N-N Communication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2766" y="2337513"/>
            <a:ext cx="5461982" cy="413411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23" y="2337514"/>
            <a:ext cx="5439430" cy="4134118"/>
          </a:xfrm>
          <a:prstGeom prst="rect">
            <a:avLst/>
          </a:prstGeom>
        </p:spPr>
      </p:pic>
    </p:spTree>
    <p:extLst>
      <p:ext uri="{BB962C8B-B14F-4D97-AF65-F5344CB8AC3E}">
        <p14:creationId xmlns:p14="http://schemas.microsoft.com/office/powerpoint/2010/main" val="1224266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93" y="2780175"/>
            <a:ext cx="8596668" cy="1320800"/>
          </a:xfrm>
        </p:spPr>
        <p:txBody>
          <a:bodyPr/>
          <a:lstStyle/>
          <a:p>
            <a:r>
              <a:rPr lang="en-US" dirty="0" smtClean="0"/>
              <a:t>Thank You</a:t>
            </a:r>
            <a:endParaRPr lang="en-US" dirty="0"/>
          </a:p>
        </p:txBody>
      </p:sp>
    </p:spTree>
    <p:extLst>
      <p:ext uri="{BB962C8B-B14F-4D97-AF65-F5344CB8AC3E}">
        <p14:creationId xmlns:p14="http://schemas.microsoft.com/office/powerpoint/2010/main" val="426657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Problem Statement</a:t>
            </a:r>
            <a:endParaRPr lang="en-US" dirty="0"/>
          </a:p>
        </p:txBody>
      </p:sp>
      <p:sp>
        <p:nvSpPr>
          <p:cNvPr id="3" name="Content Placeholder 2"/>
          <p:cNvSpPr>
            <a:spLocks noGrp="1"/>
          </p:cNvSpPr>
          <p:nvPr>
            <p:ph idx="1"/>
          </p:nvPr>
        </p:nvSpPr>
        <p:spPr/>
        <p:txBody>
          <a:bodyPr/>
          <a:lstStyle/>
          <a:p>
            <a:r>
              <a:rPr lang="en-US" dirty="0" smtClean="0"/>
              <a:t>Every year 3.5-7 Billion Trees are cut out of which 10% are cut for the manufacture of Wood based Products which approximately results in half a billion trees.</a:t>
            </a:r>
          </a:p>
          <a:p>
            <a:r>
              <a:rPr lang="en-US" dirty="0" smtClean="0"/>
              <a:t>Various enterprises and organizations will be needing various wood based products.</a:t>
            </a:r>
          </a:p>
          <a:p>
            <a:r>
              <a:rPr lang="en-US" dirty="0" smtClean="0"/>
              <a:t>Even if we are able to convert a fraction of customers who buy wooden products into buying products that involve alternate resources like bamboo , we will be saving millions of trees.</a:t>
            </a:r>
          </a:p>
          <a:p>
            <a:r>
              <a:rPr lang="en-US" dirty="0" smtClean="0"/>
              <a:t>Since each tree typically takes over 20 years to fully grow , saving each and every tree counts</a:t>
            </a:r>
            <a:endParaRPr lang="en-US" dirty="0"/>
          </a:p>
        </p:txBody>
      </p:sp>
    </p:spTree>
    <p:extLst>
      <p:ext uri="{BB962C8B-B14F-4D97-AF65-F5344CB8AC3E}">
        <p14:creationId xmlns:p14="http://schemas.microsoft.com/office/powerpoint/2010/main" val="528228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As trees have plenty of uses that include giving out Oxygen , Taking in </a:t>
            </a:r>
            <a:r>
              <a:rPr lang="en-US" dirty="0" err="1" smtClean="0"/>
              <a:t>CarbonDioxide</a:t>
            </a:r>
            <a:r>
              <a:rPr lang="en-US" dirty="0" smtClean="0"/>
              <a:t> along with other toxic gases such as Sulphur dioxide , Protecting them will really help us in the long term.</a:t>
            </a:r>
          </a:p>
          <a:p>
            <a:r>
              <a:rPr lang="en-US" dirty="0" smtClean="0"/>
              <a:t>The higher the amount of people help in this cause , the higher of trees can be saved.</a:t>
            </a:r>
            <a:endParaRPr lang="en-US" dirty="0"/>
          </a:p>
        </p:txBody>
      </p:sp>
    </p:spTree>
    <p:extLst>
      <p:ext uri="{BB962C8B-B14F-4D97-AF65-F5344CB8AC3E}">
        <p14:creationId xmlns:p14="http://schemas.microsoft.com/office/powerpoint/2010/main" val="2923746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normAutofit lnSpcReduction="10000"/>
          </a:bodyPr>
          <a:lstStyle/>
          <a:p>
            <a:r>
              <a:rPr lang="en-US" dirty="0" smtClean="0"/>
              <a:t>Every time any enterprise orders any wood based products , the order is processed through an </a:t>
            </a:r>
            <a:r>
              <a:rPr lang="en-US" dirty="0" err="1" smtClean="0"/>
              <a:t>Ecoguard</a:t>
            </a:r>
            <a:r>
              <a:rPr lang="en-US" dirty="0" smtClean="0"/>
              <a:t> who helps the clients understand the importance of protecting trees.</a:t>
            </a:r>
          </a:p>
          <a:p>
            <a:r>
              <a:rPr lang="en-US" dirty="0" smtClean="0"/>
              <a:t>The eco guard then sends a detailed analysis of the amount of money and wood spent by the enterprise over the past 5 years and what the respective values would have been if alternative resources such as bamboo would have been used.</a:t>
            </a:r>
          </a:p>
          <a:p>
            <a:r>
              <a:rPr lang="en-US" dirty="0" smtClean="0"/>
              <a:t>The client is then sent an order consisting of the same product made of alternative resource along with the cost thus helping the client change the order saving them a lot of money along with protecting the environment.</a:t>
            </a:r>
          </a:p>
          <a:p>
            <a:r>
              <a:rPr lang="en-US" dirty="0" smtClean="0"/>
              <a:t>If a client does not want to change the order they were suggested , they always have an option of donating money which will be spent towards planting new trees.</a:t>
            </a:r>
            <a:endParaRPr lang="en-US" dirty="0"/>
          </a:p>
        </p:txBody>
      </p:sp>
    </p:spTree>
    <p:extLst>
      <p:ext uri="{BB962C8B-B14F-4D97-AF65-F5344CB8AC3E}">
        <p14:creationId xmlns:p14="http://schemas.microsoft.com/office/powerpoint/2010/main" val="259629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roles </a:t>
            </a:r>
            <a:endParaRPr lang="en-US" dirty="0"/>
          </a:p>
        </p:txBody>
      </p:sp>
      <p:sp>
        <p:nvSpPr>
          <p:cNvPr id="3" name="Content Placeholder 2"/>
          <p:cNvSpPr>
            <a:spLocks noGrp="1"/>
          </p:cNvSpPr>
          <p:nvPr>
            <p:ph idx="1"/>
          </p:nvPr>
        </p:nvSpPr>
        <p:spPr/>
        <p:txBody>
          <a:bodyPr/>
          <a:lstStyle/>
          <a:p>
            <a:r>
              <a:rPr lang="en-US" dirty="0"/>
              <a:t>An Employee(Provider) who places a request to the designer .</a:t>
            </a:r>
          </a:p>
          <a:p>
            <a:r>
              <a:rPr lang="en-US" dirty="0"/>
              <a:t>A designer who fetches the price for the product and its type from a list of suppliers and then places an order based on the requirements.</a:t>
            </a:r>
          </a:p>
          <a:p>
            <a:r>
              <a:rPr lang="en-US" dirty="0"/>
              <a:t>An </a:t>
            </a:r>
            <a:r>
              <a:rPr lang="en-US" dirty="0" err="1"/>
              <a:t>ecoguard</a:t>
            </a:r>
            <a:r>
              <a:rPr lang="en-US" dirty="0"/>
              <a:t> who receives the accepted orders from the Manager and then </a:t>
            </a:r>
            <a:r>
              <a:rPr lang="en-US" dirty="0" smtClean="0"/>
              <a:t>provides an alternative </a:t>
            </a:r>
            <a:r>
              <a:rPr lang="en-US" dirty="0"/>
              <a:t>for the products asked.</a:t>
            </a:r>
          </a:p>
          <a:p>
            <a:endParaRPr lang="en-US" dirty="0"/>
          </a:p>
        </p:txBody>
      </p:sp>
    </p:spTree>
    <p:extLst>
      <p:ext uri="{BB962C8B-B14F-4D97-AF65-F5344CB8AC3E}">
        <p14:creationId xmlns:p14="http://schemas.microsoft.com/office/powerpoint/2010/main" val="2224717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126" y="120203"/>
            <a:ext cx="8596668" cy="1320800"/>
          </a:xfrm>
        </p:spPr>
        <p:txBody>
          <a:bodyPr/>
          <a:lstStyle/>
          <a:p>
            <a:r>
              <a:rPr lang="en-US" dirty="0" smtClean="0"/>
              <a:t>Object Model for </a:t>
            </a:r>
            <a:r>
              <a:rPr lang="en-US" dirty="0" err="1" smtClean="0"/>
              <a:t>Ecoguard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360" y="1270000"/>
            <a:ext cx="11196868" cy="5427014"/>
          </a:xfrm>
        </p:spPr>
      </p:pic>
    </p:spTree>
    <p:extLst>
      <p:ext uri="{BB962C8B-B14F-4D97-AF65-F5344CB8AC3E}">
        <p14:creationId xmlns:p14="http://schemas.microsoft.com/office/powerpoint/2010/main" val="2500203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Use Cases</a:t>
            </a:r>
            <a:endParaRPr lang="en-US" sz="4000" dirty="0"/>
          </a:p>
        </p:txBody>
      </p:sp>
      <p:sp>
        <p:nvSpPr>
          <p:cNvPr id="3" name="Content Placeholder 2"/>
          <p:cNvSpPr>
            <a:spLocks noGrp="1"/>
          </p:cNvSpPr>
          <p:nvPr>
            <p:ph idx="1"/>
          </p:nvPr>
        </p:nvSpPr>
        <p:spPr>
          <a:xfrm>
            <a:off x="677334" y="1593919"/>
            <a:ext cx="8596668" cy="4845518"/>
          </a:xfrm>
        </p:spPr>
        <p:txBody>
          <a:bodyPr>
            <a:normAutofit/>
          </a:bodyPr>
          <a:lstStyle/>
          <a:p>
            <a:r>
              <a:rPr lang="en-US" sz="2000" dirty="0" smtClean="0"/>
              <a:t>A central Admin creates login for multiple enterprises , who can then logins in to the created user IDs and create various Organizations logins .</a:t>
            </a:r>
          </a:p>
          <a:p>
            <a:r>
              <a:rPr lang="en-US" sz="2000" dirty="0" smtClean="0"/>
              <a:t>An employee representing the organization then sends a request to the company Designer based on the requirements they have </a:t>
            </a:r>
            <a:r>
              <a:rPr lang="en-US" sz="2000" dirty="0" err="1" smtClean="0"/>
              <a:t>have</a:t>
            </a:r>
            <a:r>
              <a:rPr lang="en-US" sz="2000" dirty="0" smtClean="0"/>
              <a:t> for the company asking how much wood and the price it might cost.</a:t>
            </a:r>
          </a:p>
          <a:p>
            <a:r>
              <a:rPr lang="en-US" sz="2000" dirty="0" smtClean="0"/>
              <a:t>The designer then gets the products from a list of suppliers , who then chooses one of the suppliers based on the client requirement (Rating or Cost) who then sends an order to the Manager .</a:t>
            </a:r>
          </a:p>
          <a:p>
            <a:r>
              <a:rPr lang="en-US" sz="2000" dirty="0" smtClean="0"/>
              <a:t>The Manager then forwards the order to the eco guard who then emails the Manager a detailed Analysis of the clients past 5 years orders along with the amount they have spent and what they would have saved if environmental alternatives would have been used.</a:t>
            </a:r>
            <a:endParaRPr lang="en-US" sz="2000" dirty="0"/>
          </a:p>
        </p:txBody>
      </p:sp>
    </p:spTree>
    <p:extLst>
      <p:ext uri="{BB962C8B-B14F-4D97-AF65-F5344CB8AC3E}">
        <p14:creationId xmlns:p14="http://schemas.microsoft.com/office/powerpoint/2010/main" val="2774272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940" y="975732"/>
            <a:ext cx="8596668" cy="5257643"/>
          </a:xfrm>
        </p:spPr>
        <p:txBody>
          <a:bodyPr/>
          <a:lstStyle/>
          <a:p>
            <a:r>
              <a:rPr lang="en-US" dirty="0" smtClean="0"/>
              <a:t>The Manager then goes through the Analysis sent by the eco guard and then thinks about changing the order to an alternate resource  suggested by the eco Guard thus saving trees and money.</a:t>
            </a:r>
          </a:p>
          <a:p>
            <a:r>
              <a:rPr lang="en-US" dirty="0" smtClean="0"/>
              <a:t>Every client who has chosen to donate or take up the suggested order by the eco guard is displayed on the Environmental Website – Green-Clique.</a:t>
            </a:r>
            <a:br>
              <a:rPr lang="en-US" dirty="0" smtClean="0"/>
            </a:br>
            <a:r>
              <a:rPr lang="en-US" dirty="0" smtClean="0"/>
              <a:t/>
            </a:r>
            <a:br>
              <a:rPr lang="en-US" dirty="0" smtClean="0"/>
            </a:br>
            <a:r>
              <a:rPr lang="en-US" dirty="0" smtClean="0"/>
              <a:t>The URL to the Website  is : Green-clique.appspot.com</a:t>
            </a:r>
          </a:p>
          <a:p>
            <a:endParaRPr lang="en-US" dirty="0"/>
          </a:p>
        </p:txBody>
      </p:sp>
    </p:spTree>
    <p:extLst>
      <p:ext uri="{BB962C8B-B14F-4D97-AF65-F5344CB8AC3E}">
        <p14:creationId xmlns:p14="http://schemas.microsoft.com/office/powerpoint/2010/main" val="385730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Functionalities</a:t>
            </a:r>
            <a:endParaRPr lang="en-US" dirty="0"/>
          </a:p>
        </p:txBody>
      </p:sp>
      <p:sp>
        <p:nvSpPr>
          <p:cNvPr id="3" name="Content Placeholder 2"/>
          <p:cNvSpPr>
            <a:spLocks noGrp="1"/>
          </p:cNvSpPr>
          <p:nvPr>
            <p:ph idx="1"/>
          </p:nvPr>
        </p:nvSpPr>
        <p:spPr>
          <a:xfrm>
            <a:off x="548544" y="1645434"/>
            <a:ext cx="9831827" cy="3880773"/>
          </a:xfrm>
        </p:spPr>
        <p:txBody>
          <a:bodyPr/>
          <a:lstStyle/>
          <a:p>
            <a:r>
              <a:rPr lang="en-US" dirty="0" smtClean="0"/>
              <a:t>The Core Functionalities that we have implemented during our project</a:t>
            </a:r>
          </a:p>
          <a:p>
            <a:r>
              <a:rPr lang="en-US" dirty="0" smtClean="0"/>
              <a:t>Charts – Analysis for the </a:t>
            </a:r>
            <a:r>
              <a:rPr lang="en-US" dirty="0" err="1" smtClean="0"/>
              <a:t>Ecoguard</a:t>
            </a:r>
            <a:r>
              <a:rPr lang="en-US" dirty="0" smtClean="0"/>
              <a:t>.</a:t>
            </a:r>
          </a:p>
          <a:p>
            <a:r>
              <a:rPr lang="en-US" dirty="0" smtClean="0"/>
              <a:t>Mail – To send an analysis with data pertaining to the enterprise with a mail that consists of charts attached in the PDF attached.</a:t>
            </a:r>
          </a:p>
          <a:p>
            <a:r>
              <a:rPr lang="en-US" dirty="0" smtClean="0"/>
              <a:t>Multi Threading : Implemented multi threading using the Swing worker class that helps by running data in the background and notify us when the processing is successfully completed.</a:t>
            </a:r>
          </a:p>
          <a:p>
            <a:r>
              <a:rPr lang="en-US" dirty="0" smtClean="0"/>
              <a:t>Website </a:t>
            </a:r>
            <a:r>
              <a:rPr lang="en-US" dirty="0"/>
              <a:t>: </a:t>
            </a:r>
            <a:r>
              <a:rPr lang="en-US" dirty="0">
                <a:hlinkClick r:id="rId2"/>
              </a:rPr>
              <a:t>http://green-clique.appspot.com</a:t>
            </a:r>
            <a:r>
              <a:rPr lang="en-US" dirty="0" smtClean="0">
                <a:hlinkClick r:id="rId2"/>
              </a:rPr>
              <a:t>/</a:t>
            </a:r>
            <a:r>
              <a:rPr lang="en-US" dirty="0" smtClean="0"/>
              <a:t>.</a:t>
            </a:r>
          </a:p>
          <a:p>
            <a:r>
              <a:rPr lang="en-US" dirty="0" smtClean="0"/>
              <a:t>Network to Network Communication :  Suppliers from Chicago can get Stock from Suppliers from </a:t>
            </a:r>
            <a:r>
              <a:rPr lang="en-US" dirty="0" err="1" smtClean="0"/>
              <a:t>boston</a:t>
            </a:r>
            <a:r>
              <a:rPr lang="en-US" dirty="0" smtClean="0"/>
              <a:t> GODOWN .</a:t>
            </a:r>
            <a:endParaRPr lang="en-US" dirty="0"/>
          </a:p>
        </p:txBody>
      </p:sp>
    </p:spTree>
    <p:extLst>
      <p:ext uri="{BB962C8B-B14F-4D97-AF65-F5344CB8AC3E}">
        <p14:creationId xmlns:p14="http://schemas.microsoft.com/office/powerpoint/2010/main" val="168922202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308</TotalTime>
  <Words>711</Words>
  <Application>Microsoft Office PowerPoint</Application>
  <PresentationFormat>Widescreen</PresentationFormat>
  <Paragraphs>46</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Wingdings 3</vt:lpstr>
      <vt:lpstr>Facet</vt:lpstr>
      <vt:lpstr>Final Project </vt:lpstr>
      <vt:lpstr>Problem Statement</vt:lpstr>
      <vt:lpstr>PowerPoint Presentation</vt:lpstr>
      <vt:lpstr>Approach</vt:lpstr>
      <vt:lpstr>Important roles </vt:lpstr>
      <vt:lpstr>Object Model for Ecoguard</vt:lpstr>
      <vt:lpstr>Use Cases</vt:lpstr>
      <vt:lpstr>PowerPoint Presentation</vt:lpstr>
      <vt:lpstr>Core Functionalities</vt:lpstr>
      <vt:lpstr>Charts</vt:lpstr>
      <vt:lpstr>Charts </vt:lpstr>
      <vt:lpstr>Email</vt:lpstr>
      <vt:lpstr>Email</vt:lpstr>
      <vt:lpstr>MultiThreading </vt:lpstr>
      <vt:lpstr>Green Clique Website</vt:lpstr>
      <vt:lpstr>Our Website: http://green-clique.appspot.com/</vt:lpstr>
      <vt:lpstr>N-N Communication</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Aashrith Chilkepalli</dc:creator>
  <cp:lastModifiedBy>Aashrith Chilkepalli</cp:lastModifiedBy>
  <cp:revision>16</cp:revision>
  <dcterms:created xsi:type="dcterms:W3CDTF">2017-12-13T00:34:10Z</dcterms:created>
  <dcterms:modified xsi:type="dcterms:W3CDTF">2017-12-13T05:43:03Z</dcterms:modified>
</cp:coreProperties>
</file>